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2" r:id="rId5"/>
    <p:sldId id="263" r:id="rId6"/>
    <p:sldId id="264" r:id="rId7"/>
    <p:sldId id="265" r:id="rId8"/>
    <p:sldId id="266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84" y="-9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60E0-B5CA-4EF2-9BD2-B53B0AFAA5B2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BACF-F0AE-47EF-B37C-227A6A84F0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942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60E0-B5CA-4EF2-9BD2-B53B0AFAA5B2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BACF-F0AE-47EF-B37C-227A6A84F0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246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60E0-B5CA-4EF2-9BD2-B53B0AFAA5B2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BACF-F0AE-47EF-B37C-227A6A84F0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431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60E0-B5CA-4EF2-9BD2-B53B0AFAA5B2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BACF-F0AE-47EF-B37C-227A6A84F0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544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60E0-B5CA-4EF2-9BD2-B53B0AFAA5B2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BACF-F0AE-47EF-B37C-227A6A84F0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427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60E0-B5CA-4EF2-9BD2-B53B0AFAA5B2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BACF-F0AE-47EF-B37C-227A6A84F0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715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60E0-B5CA-4EF2-9BD2-B53B0AFAA5B2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BACF-F0AE-47EF-B37C-227A6A84F0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22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60E0-B5CA-4EF2-9BD2-B53B0AFAA5B2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BACF-F0AE-47EF-B37C-227A6A84F0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375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60E0-B5CA-4EF2-9BD2-B53B0AFAA5B2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BACF-F0AE-47EF-B37C-227A6A84F0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23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60E0-B5CA-4EF2-9BD2-B53B0AFAA5B2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BACF-F0AE-47EF-B37C-227A6A84F0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082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60E0-B5CA-4EF2-9BD2-B53B0AFAA5B2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BBACF-F0AE-47EF-B37C-227A6A84F0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3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260E0-B5CA-4EF2-9BD2-B53B0AFAA5B2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BBACF-F0AE-47EF-B37C-227A6A84F0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84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uhammad%20Jassi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nn.com/2015/11/14/world/paris-attacks/index.html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guardian.com/world/video/2015/nov/19/france-police-hasna-aitboulahcen-st-denis-raid-audio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Paris Massacres November 13, 2015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640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Night Before </a:t>
            </a:r>
            <a:r>
              <a:rPr lang="en-US" dirty="0" err="1" smtClean="0"/>
              <a:t>Jihadi</a:t>
            </a:r>
            <a:r>
              <a:rPr lang="en-US" dirty="0" smtClean="0"/>
              <a:t> John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29333" r="2500" b="16445"/>
          <a:stretch>
            <a:fillRect/>
          </a:stretch>
        </p:blipFill>
        <p:spPr bwMode="auto">
          <a:xfrm>
            <a:off x="0" y="1143000"/>
            <a:ext cx="9144000" cy="423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81000" y="5486400"/>
            <a:ext cx="470699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Muhammad </a:t>
            </a:r>
            <a:r>
              <a:rPr lang="en-US" dirty="0" err="1" smtClean="0"/>
              <a:t>Jassim</a:t>
            </a:r>
            <a:endParaRPr lang="en-US" dirty="0" smtClean="0"/>
          </a:p>
          <a:p>
            <a:r>
              <a:rPr lang="en-US" dirty="0" smtClean="0"/>
              <a:t>Born in Kuwait British Citizen (moved to UK at 6)</a:t>
            </a:r>
          </a:p>
          <a:p>
            <a:r>
              <a:rPr lang="en-US" dirty="0" smtClean="0"/>
              <a:t>Died at 27 </a:t>
            </a:r>
            <a:r>
              <a:rPr lang="en-US" dirty="0"/>
              <a:t> </a:t>
            </a:r>
            <a:endParaRPr lang="en-US" dirty="0" smtClean="0"/>
          </a:p>
          <a:p>
            <a:r>
              <a:rPr lang="en-US" dirty="0" smtClean="0"/>
              <a:t>Bio Link=  </a:t>
            </a:r>
            <a:r>
              <a:rPr lang="en-US" dirty="0" smtClean="0">
                <a:hlinkClick r:id="rId3"/>
              </a:rPr>
              <a:t>Muhammad </a:t>
            </a:r>
            <a:r>
              <a:rPr lang="en-US" dirty="0" err="1" smtClean="0">
                <a:hlinkClick r:id="rId3"/>
              </a:rPr>
              <a:t>Jassim</a:t>
            </a:r>
            <a:r>
              <a:rPr lang="en-US" dirty="0" smtClean="0">
                <a:hlinkClick r:id="rId3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843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mwazi was blitzed by a missile from a drone which is thought to have been controlled by U.S. air force pilo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8382000" cy="63327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91225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Paris Massacre November 13, 20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1"/>
            <a:ext cx="5486400" cy="3833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038600" y="411480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Paris (CNN)</a:t>
            </a:r>
            <a:r>
              <a:rPr lang="en-US" dirty="0"/>
              <a:t>On a night when thousands of Paris residents and tourists were reveling and fans were enjoying a soccer match between France and world champion Germany, horror struck in an unprecedented manner. Terrorists -- some with AK-47s, some reportedly with bombs strapped to them -- </a:t>
            </a:r>
            <a:r>
              <a:rPr lang="en-US" dirty="0">
                <a:hlinkClick r:id="rId3"/>
              </a:rPr>
              <a:t>attacked sites throughout the French capital</a:t>
            </a:r>
            <a:r>
              <a:rPr lang="en-US" dirty="0"/>
              <a:t> and at the stadium where the soccer match was underway.</a:t>
            </a:r>
          </a:p>
        </p:txBody>
      </p:sp>
    </p:spTree>
    <p:extLst>
      <p:ext uri="{BB962C8B-B14F-4D97-AF65-F5344CB8AC3E}">
        <p14:creationId xmlns:p14="http://schemas.microsoft.com/office/powerpoint/2010/main" val="2399799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43840"/>
            <a:ext cx="7924800" cy="633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04808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Hasna</a:t>
            </a:r>
            <a:r>
              <a:rPr lang="en-US" dirty="0"/>
              <a:t> </a:t>
            </a:r>
            <a:r>
              <a:rPr lang="en-US" dirty="0" err="1"/>
              <a:t>Aitboulahcen</a:t>
            </a:r>
            <a:r>
              <a:rPr lang="en-US" dirty="0"/>
              <a:t> </a:t>
            </a:r>
            <a:br>
              <a:rPr lang="en-US" dirty="0"/>
            </a:br>
            <a:endParaRPr lang="en-US" dirty="0"/>
          </a:p>
        </p:txBody>
      </p:sp>
      <p:pic>
        <p:nvPicPr>
          <p:cNvPr id="3074" name="Picture 2" descr="Image result for Hasna Aitboulahc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75720"/>
            <a:ext cx="4867275" cy="324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919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e result for Hasna Aitboulahc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905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000" y="457200"/>
            <a:ext cx="701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Audio link </a:t>
            </a:r>
            <a:r>
              <a:rPr lang="en-US" dirty="0" smtClean="0">
                <a:hlinkClick r:id="rId3"/>
              </a:rPr>
              <a:t>https://www.theguardian.com/world/video/2015/nov/19/france-police-hasna-aitboulahcen-st-denis-raid-audio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9182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922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84</Words>
  <Application>Microsoft Office PowerPoint</Application>
  <PresentationFormat>On-screen Show (4:3)</PresentationFormat>
  <Paragraphs>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Paris Massacres November 13, 2015</vt:lpstr>
      <vt:lpstr>The Night Before Jihadi John</vt:lpstr>
      <vt:lpstr>PowerPoint Presentation</vt:lpstr>
      <vt:lpstr>PowerPoint Presentation</vt:lpstr>
      <vt:lpstr>PowerPoint Presentation</vt:lpstr>
      <vt:lpstr>Hasna Aitboulahcen  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Paris Massacres November 13, 2015</dc:title>
  <dc:creator>Ramon Quinones</dc:creator>
  <cp:lastModifiedBy>Ramon Quinones</cp:lastModifiedBy>
  <cp:revision>1</cp:revision>
  <dcterms:created xsi:type="dcterms:W3CDTF">2017-03-23T18:05:18Z</dcterms:created>
  <dcterms:modified xsi:type="dcterms:W3CDTF">2017-03-23T18:10:14Z</dcterms:modified>
</cp:coreProperties>
</file>